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300"/>
    <a:srgbClr val="B80A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260350"/>
            <a:ext cx="12192000" cy="6597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620713"/>
            <a:ext cx="10943167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1843088"/>
            <a:ext cx="10949517" cy="981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9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9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9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90204" pitchFamily="34" charset="0"/>
          <a:ea typeface="SimSun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bootstrapious.com/p/bootstrap-sidebar" TargetMode="External"/><Relationship Id="rId1" Type="http://schemas.openxmlformats.org/officeDocument/2006/relationships/hyperlink" Target="https://bootsnipp.com/snippets/vl4R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hyperlink" Target="https://getbootstrap.com/docs/4.5/components/card/#example" TargetMode="External"/><Relationship Id="rId5" Type="http://schemas.openxmlformats.org/officeDocument/2006/relationships/image" Target="../media/image10.png"/><Relationship Id="rId4" Type="http://schemas.openxmlformats.org/officeDocument/2006/relationships/hyperlink" Target="https://getbootstrap.com/docs/4.5/components/carousel/#with-indicators" TargetMode="External"/><Relationship Id="rId3" Type="http://schemas.openxmlformats.org/officeDocument/2006/relationships/image" Target="../media/image9.png"/><Relationship Id="rId2" Type="http://schemas.openxmlformats.org/officeDocument/2006/relationships/hyperlink" Target="https://getbootstrap.com/docs/4.5/components/collapse/#accordion-example" TargetMode="Externa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Gamer Station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				A Singular Web Project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Challenges: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pic>
        <p:nvPicPr>
          <p:cNvPr id="4" name="Picture 3" descr="Screenshot 2020-12-16 at 11.01.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4390" y="1045210"/>
            <a:ext cx="4733290" cy="359537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183630" y="1045210"/>
            <a:ext cx="40227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Opened sidebar menu breaks the page layout in a small/middle size screen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183630" y="2552065"/>
            <a:ext cx="439737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Solution: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Force the sidebar menu ocupy 100% width of the page in the small screen size.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User will never see the sidebar menu and the content section at the same time in the mobile device.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4450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Challenges II:</a:t>
            </a:r>
            <a:b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</a:br>
            <a:endParaRPr lang="en-US"/>
          </a:p>
        </p:txBody>
      </p:sp>
      <p:pic>
        <p:nvPicPr>
          <p:cNvPr id="4" name="Picture 3" descr="Screenshot 2020-12-16 at 11.10.3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" y="1144270"/>
            <a:ext cx="8390890" cy="68770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060450" y="2151380"/>
            <a:ext cx="393001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Title menu spacing management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Nav menu has extra space on big screen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Nav menu has little space on small screen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Difficult to adapt the social media links 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5916295" y="2010410"/>
            <a:ext cx="476059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Solution: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On big screen we present the links with text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On small screen we present the links with icons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No social media links on landscape mode in mobile device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 sz="20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No social media links on potrait mode in tablet device</a:t>
            </a:r>
            <a:endParaRPr lang="en-US" sz="20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Improvements: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Comment sections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This component doesn't really simulate a comment component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457200" lvl="1" indent="0">
              <a:buNone/>
            </a:pP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It should be simulated as a "real" comment section in the future. 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Customer's requirement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114300" indent="-457200" algn="l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 responsive web page with Gaming topics (new games, weekly best seller games, new gaming trailers)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114300" indent="-457200" algn="l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The project should contain 3 pages: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1028700" lvl="2" indent="-457200" algn="l"/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Login page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1028700" lvl="2" indent="-457200" algn="l"/>
            <a:r>
              <a:rPr lang="en-US" sz="2665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Home page with different sections</a:t>
            </a:r>
            <a:endParaRPr lang="en-US" sz="2665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1028700" lvl="2" indent="-4572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Ranking page with different categories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lvl="1" algn="l">
              <a:buFontTx/>
              <a:buNone/>
            </a:pPr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The page should use the following color palette: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lvl="2" algn="l">
              <a:buFontTx/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4" name="Picture 3" descr="Screenshot 2020-12-16 at 09.32.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0460" y="5069205"/>
            <a:ext cx="5429250" cy="6927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br>
              <a:rPr lang="en-US"/>
            </a:br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Customer's requirement II</a:t>
            </a: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52500"/>
            <a:ext cx="10536555" cy="4404995"/>
          </a:xfrm>
        </p:spPr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The home page should contain the following components:</a:t>
            </a:r>
            <a:endParaRPr lang="en-US"/>
          </a:p>
          <a:p>
            <a:pPr lvl="1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 sidebar menu with collapse effect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457200" lvl="1" indent="0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 comment section that allow users to post messages.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457200" lvl="1" indent="0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 normal nav menu with page title and other relevant links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Implementation: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algn="l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This project has been implemented using the following: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Bootstrap v4.5 for the page layout and basic component styling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jQuery for sidebar menu control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Animate.CSS for login panel animation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>
              <a:buNone/>
            </a:pP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 indent="-342900" algn="l"/>
            <a:r>
              <a:rPr lang="en-US" sz="32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Fontawsome v5 for page icons</a:t>
            </a:r>
            <a:endParaRPr lang="en-US" sz="32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Implementation II:</a:t>
            </a:r>
            <a:b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Adaption &gt; Programming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indent="0">
              <a:buNone/>
            </a:pP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Component credits: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This project won't be possible without the following open sourced components released on the Internet: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Elegant Login Page by SamimOnline </a:t>
            </a: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  <a:hlinkClick r:id="rId1" action="ppaction://hlinkfile"/>
              </a:rPr>
              <a:t>Click here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  <a:hlinkClick r:id="rId1" action="ppaction://hlinkfile"/>
            </a:endParaRPr>
          </a:p>
          <a:p>
            <a:pPr marL="457200" lvl="1" indent="0">
              <a:buNone/>
            </a:pP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  <a:hlinkClick r:id="rId1" action="ppaction://hlinkfile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Sidebar menu by Ondrej </a:t>
            </a: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  <a:hlinkClick r:id="rId2" action="ppaction://hlinkfile"/>
              </a:rPr>
              <a:t>Click here</a:t>
            </a:r>
            <a:endParaRPr lang="en-US"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DEMO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Page is running locally on Python Web Server: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You can check it on your browser by typing the following private address: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914400" lvl="2" indent="0">
              <a:buNone/>
            </a:pPr>
            <a:r>
              <a:rPr lang="en-US" sz="48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http://10.1.11.75:8000/login.html</a:t>
            </a:r>
            <a:endParaRPr lang="en-US" sz="48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914400" lvl="2" indent="0">
              <a:buNone/>
            </a:pPr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The page is responsive, login on computer or mobile, the page  is adapted for different screen size.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  <a:t>Behind the scene:</a:t>
            </a:r>
            <a:endParaRPr lang="en-US" sz="4800">
              <a:solidFill>
                <a:srgbClr val="B80A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lkduster" panose="03050602040202020205" charset="0"/>
              <a:cs typeface="Chalkduster" panose="03050602040202020205" charset="0"/>
            </a:endParaRPr>
          </a:p>
        </p:txBody>
      </p:sp>
      <p:pic>
        <p:nvPicPr>
          <p:cNvPr id="4" name="Picture 3" descr="Screenshot 2020-12-16 at 10.20.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" y="1069975"/>
            <a:ext cx="1330325" cy="83820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021330" y="1539875"/>
            <a:ext cx="2974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Primary color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7" name="Picture 6" descr="Screenshot 2020-12-16 at 10.23.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80" y="2472690"/>
            <a:ext cx="1388110" cy="86360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3166110" y="2967990"/>
            <a:ext cx="2684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Menus background color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9" name="Picture 8" descr="Screenshot 2020-12-16 at 10.25.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80" y="3931920"/>
            <a:ext cx="1388110" cy="87312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3166110" y="4138295"/>
            <a:ext cx="12795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Text color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11" name="Picture 10" descr="Screenshot 2020-12-16 at 10.26.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180" y="5438140"/>
            <a:ext cx="1387475" cy="86868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3166110" y="5641975"/>
            <a:ext cx="62515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400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Meus's border color and menu item's background color</a:t>
            </a:r>
            <a:endParaRPr lang="en-US" sz="2400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2893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Behind the scene II:</a:t>
            </a:r>
            <a:b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</a:rPr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758825"/>
            <a:ext cx="10972800" cy="4953000"/>
          </a:xfrm>
        </p:spPr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Sidebar menu logic: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lvl="1"/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assign an active CSS class with the following style: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914400" lvl="2" indent="0">
              <a:buNone/>
            </a:pP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#sidebar.active {</a:t>
            </a:r>
            <a:endParaRPr lang="en-US" sz="1800">
              <a:solidFill>
                <a:schemeClr val="accent2">
                  <a:lumMod val="75000"/>
                </a:schemeClr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   margin-left: -250px;</a:t>
            </a:r>
            <a:endParaRPr lang="en-US" sz="1800">
              <a:solidFill>
                <a:schemeClr val="accent2">
                  <a:lumMod val="75000"/>
                </a:schemeClr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   transform: rotateY(100deg);</a:t>
            </a:r>
            <a:endParaRPr lang="en-US" sz="1800">
              <a:solidFill>
                <a:schemeClr val="accent2">
                  <a:lumMod val="75000"/>
                </a:schemeClr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}</a:t>
            </a:r>
            <a:endParaRPr lang="en-US">
              <a:solidFill>
                <a:schemeClr val="accent2">
                  <a:lumMod val="75000"/>
                </a:schemeClr>
              </a:solidFill>
            </a:endParaRPr>
          </a:p>
          <a:p>
            <a:pPr marL="914400" lvl="2" indent="0">
              <a:buNone/>
            </a:pPr>
            <a:r>
              <a:rPr lang="en-US">
                <a:solidFill>
                  <a:srgbClr val="FFC300"/>
                </a:solidFill>
              </a:rPr>
              <a:t>(This hides the side menu)</a:t>
            </a:r>
            <a:endParaRPr lang="en-US">
              <a:solidFill>
                <a:srgbClr val="FFC300"/>
              </a:solidFill>
            </a:endParaRPr>
          </a:p>
          <a:p>
            <a:pPr marL="914400" lvl="2" indent="0">
              <a:buNone/>
            </a:pPr>
            <a:r>
              <a:rPr lang="en-US">
                <a:solidFill>
                  <a:srgbClr val="FFC300"/>
                </a:solidFill>
              </a:rPr>
              <a:t>Control the sidebar menu state (open/close) using the following jQuery logic:</a:t>
            </a:r>
            <a:endParaRPr lang="en-US">
              <a:solidFill>
                <a:srgbClr val="FFC300"/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rgbClr val="FF0000"/>
                </a:solidFill>
              </a:rPr>
              <a:t>$('#sidebarCollapse').on('click', function () {</a:t>
            </a:r>
            <a:endParaRPr lang="en-US" sz="1800">
              <a:solidFill>
                <a:srgbClr val="FF0000"/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rgbClr val="FF0000"/>
                </a:solidFill>
              </a:rPr>
              <a:t>        $('#sidebar').toggleClass('active');</a:t>
            </a:r>
            <a:endParaRPr lang="en-US" sz="1800">
              <a:solidFill>
                <a:srgbClr val="FF0000"/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rgbClr val="FF0000"/>
                </a:solidFill>
              </a:rPr>
              <a:t>        $(this).toggleClass('active');</a:t>
            </a:r>
            <a:endParaRPr lang="en-US" sz="1800">
              <a:solidFill>
                <a:srgbClr val="FF0000"/>
              </a:solidFill>
            </a:endParaRPr>
          </a:p>
          <a:p>
            <a:pPr marL="914400" lvl="2" indent="0">
              <a:buNone/>
            </a:pPr>
            <a:r>
              <a:rPr lang="en-US" sz="1800">
                <a:solidFill>
                  <a:srgbClr val="FF0000"/>
                </a:solidFill>
              </a:rPr>
              <a:t>    });</a:t>
            </a:r>
            <a:endParaRPr lang="en-US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</p:spPr>
        <p:txBody>
          <a:bodyPr/>
          <a:p>
            <a: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  <a:t>Behind the scene III:</a:t>
            </a:r>
            <a:br>
              <a:rPr lang="en-US" sz="4800">
                <a:solidFill>
                  <a:srgbClr val="B80A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lkduster" panose="03050602040202020205" charset="0"/>
                <a:cs typeface="Chalkduster" panose="03050602040202020205" charset="0"/>
                <a:sym typeface="+mn-ea"/>
              </a:rPr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482600"/>
            <a:ext cx="10972800" cy="4953000"/>
          </a:xfrm>
        </p:spPr>
        <p:txBody>
          <a:bodyPr/>
          <a:p>
            <a:r>
              <a:rPr lang="en-US">
                <a:solidFill>
                  <a:srgbClr val="FFC300"/>
                </a:solidFill>
                <a:latin typeface="Arial Narrow Regular" panose="020B0606020202030204" charset="0"/>
                <a:cs typeface="Arial Narrow Regular" panose="020B0606020202030204" charset="0"/>
              </a:rPr>
              <a:t>Boostrap components:</a:t>
            </a: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  <a:p>
            <a:pPr marL="0" indent="0">
              <a:buNone/>
            </a:pPr>
            <a:endParaRPr lang="en-US">
              <a:solidFill>
                <a:srgbClr val="FFC300"/>
              </a:solidFill>
              <a:latin typeface="Arial Narrow Regular" panose="020B0606020202030204" charset="0"/>
              <a:cs typeface="Arial Narrow Regular" panose="020B0606020202030204" charset="0"/>
            </a:endParaRPr>
          </a:p>
        </p:txBody>
      </p:sp>
      <p:pic>
        <p:nvPicPr>
          <p:cNvPr id="4" name="Picture 3" descr="Screenshot 2020-12-16 at 10.49.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3445" y="1225550"/>
            <a:ext cx="3754120" cy="17335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578610" y="3244850"/>
            <a:ext cx="2164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      </a:t>
            </a:r>
            <a:r>
              <a:rPr lang="en-US">
                <a:hlinkClick r:id="rId2" action="ppaction://hlinkfile"/>
              </a:rPr>
              <a:t>Accordion</a:t>
            </a:r>
            <a:endParaRPr lang="en-US"/>
          </a:p>
        </p:txBody>
      </p:sp>
      <p:pic>
        <p:nvPicPr>
          <p:cNvPr id="7" name="Picture 6" descr="Screenshot 2020-12-16 at 10.53.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795" y="1141095"/>
            <a:ext cx="3563620" cy="181864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7359015" y="3327400"/>
            <a:ext cx="244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>
                <a:hlinkClick r:id="rId4" action="ppaction://hlinkfile"/>
              </a:rPr>
              <a:t>carousel with indicator</a:t>
            </a:r>
            <a:endParaRPr lang="en-US"/>
          </a:p>
        </p:txBody>
      </p:sp>
      <p:pic>
        <p:nvPicPr>
          <p:cNvPr id="9" name="Picture 8" descr="Screenshot 2020-12-16 at 10.56.0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5005" y="3352165"/>
            <a:ext cx="2129790" cy="208343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5236210" y="5614035"/>
            <a:ext cx="702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hlinkClick r:id="rId6" action="ppaction://hlinkfile"/>
              </a:rPr>
              <a:t>card</a:t>
            </a:r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range Waves">
  <a:themeElements>
    <a:clrScheme name="Orang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4D4D4D"/>
      </a:hlink>
      <a:folHlink>
        <a:srgbClr val="777777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SimSun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90204" pitchFamily="34" charset="0"/>
            <a:ea typeface="SimSun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2668</Words>
  <Application>WPS Presentation</Application>
  <PresentationFormat>Widescreen</PresentationFormat>
  <Paragraphs>123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Arial</vt:lpstr>
      <vt:lpstr>SimSun</vt:lpstr>
      <vt:lpstr>Wingdings</vt:lpstr>
      <vt:lpstr>宋体-简</vt:lpstr>
      <vt:lpstr>Chalkduster</vt:lpstr>
      <vt:lpstr>Arial Narrow Regular</vt:lpstr>
      <vt:lpstr>微软雅黑</vt:lpstr>
      <vt:lpstr>汉仪旗黑</vt:lpstr>
      <vt:lpstr>Arial Unicode MS</vt:lpstr>
      <vt:lpstr>Calibri</vt:lpstr>
      <vt:lpstr>Helvetica Neue</vt:lpstr>
      <vt:lpstr>Orange Waves</vt:lpstr>
      <vt:lpstr>Gamer Station</vt:lpstr>
      <vt:lpstr>Customer's requirement</vt:lpstr>
      <vt:lpstr> Customer's requirement II </vt:lpstr>
      <vt:lpstr>Implementation:</vt:lpstr>
      <vt:lpstr>Implementation II: </vt:lpstr>
      <vt:lpstr>DEMO</vt:lpstr>
      <vt:lpstr>Behind the scene:</vt:lpstr>
      <vt:lpstr>Behind the scene II: </vt:lpstr>
      <vt:lpstr>Behind the scene III: </vt:lpstr>
      <vt:lpstr>Challenges:</vt:lpstr>
      <vt:lpstr>Challenges II: </vt:lpstr>
      <vt:lpstr>Improvements: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Gamer Station</dc:title>
  <dc:creator>yoki</dc:creator>
  <cp:lastModifiedBy>yoki</cp:lastModifiedBy>
  <cp:revision>2</cp:revision>
  <dcterms:created xsi:type="dcterms:W3CDTF">2020-12-16T14:16:12Z</dcterms:created>
  <dcterms:modified xsi:type="dcterms:W3CDTF">2020-12-16T14:16:12Z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1033-3.0.0.4876</vt:lpwstr>
  </property>
</Properties>
</file>

<file path=docProps/thumbnail.jpeg>
</file>